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audio1.bin" ContentType="audio/unknown"/>
  <Override PartName="/ppt/media/audio2.bin" ContentType="audio/unknown"/>
  <Override PartName="/ppt/media/audio3.bin" ContentType="audio/unknown"/>
  <Override PartName="/ppt/media/audio4.bin" ContentType="audio/unknown"/>
  <Override PartName="/ppt/media/audio5.bin" ContentType="audio/unknown"/>
  <Override PartName="/ppt/media/audio6.bin" ContentType="audio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9538" autoAdjust="0"/>
  </p:normalViewPr>
  <p:slideViewPr>
    <p:cSldViewPr snapToGrid="0" snapToObjects="1">
      <p:cViewPr>
        <p:scale>
          <a:sx n="152" d="100"/>
          <a:sy n="152" d="100"/>
        </p:scale>
        <p:origin x="-11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0DDBE9-C55C-034A-96C6-2560DB69A430}" type="doc">
      <dgm:prSet loTypeId="urn:microsoft.com/office/officeart/2005/8/layout/default" loCatId="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374BBB5-B866-484E-B74A-A945BC1EC3C9}">
      <dgm:prSet phldrT="[Text]"/>
      <dgm:spPr/>
      <dgm:t>
        <a:bodyPr/>
        <a:lstStyle/>
        <a:p>
          <a:r>
            <a:rPr lang="en-US" dirty="0" smtClean="0"/>
            <a:t>Power On</a:t>
          </a:r>
          <a:endParaRPr lang="en-US" dirty="0"/>
        </a:p>
      </dgm:t>
    </dgm:pt>
    <dgm:pt modelId="{2424E541-9E89-4A47-BAC6-C1DB72C67601}" type="parTrans" cxnId="{C705B0EA-E3A1-4D48-80C8-01F85F53BC93}">
      <dgm:prSet/>
      <dgm:spPr/>
      <dgm:t>
        <a:bodyPr/>
        <a:lstStyle/>
        <a:p>
          <a:endParaRPr lang="en-US"/>
        </a:p>
      </dgm:t>
    </dgm:pt>
    <dgm:pt modelId="{CB14EFCA-17BF-7141-A641-88C144567CC5}" type="sibTrans" cxnId="{C705B0EA-E3A1-4D48-80C8-01F85F53BC93}">
      <dgm:prSet/>
      <dgm:spPr/>
      <dgm:t>
        <a:bodyPr/>
        <a:lstStyle/>
        <a:p>
          <a:endParaRPr lang="en-US"/>
        </a:p>
      </dgm:t>
    </dgm:pt>
    <dgm:pt modelId="{7969A722-7E96-A349-BC3C-FA63334487DA}">
      <dgm:prSet phldrT="[Text]"/>
      <dgm:spPr/>
      <dgm:t>
        <a:bodyPr/>
        <a:lstStyle/>
        <a:p>
          <a:r>
            <a:rPr lang="en-US" dirty="0" smtClean="0"/>
            <a:t>Highlight</a:t>
          </a:r>
          <a:endParaRPr lang="en-US" dirty="0"/>
        </a:p>
      </dgm:t>
    </dgm:pt>
    <dgm:pt modelId="{0559B526-0316-694F-A820-01DBA7896E2A}" type="parTrans" cxnId="{615762E5-E179-3B40-8C8D-8602B3696BA5}">
      <dgm:prSet/>
      <dgm:spPr/>
      <dgm:t>
        <a:bodyPr/>
        <a:lstStyle/>
        <a:p>
          <a:endParaRPr lang="en-US"/>
        </a:p>
      </dgm:t>
    </dgm:pt>
    <dgm:pt modelId="{69BBEBA8-AE4C-3247-B480-1F6E077797BB}" type="sibTrans" cxnId="{615762E5-E179-3B40-8C8D-8602B3696BA5}">
      <dgm:prSet/>
      <dgm:spPr/>
      <dgm:t>
        <a:bodyPr/>
        <a:lstStyle/>
        <a:p>
          <a:endParaRPr lang="en-US"/>
        </a:p>
      </dgm:t>
    </dgm:pt>
    <dgm:pt modelId="{F5E922E7-FA9F-D942-9694-CA2F927A2331}">
      <dgm:prSet phldrT="[Text]"/>
      <dgm:spPr/>
      <dgm:t>
        <a:bodyPr/>
        <a:lstStyle/>
        <a:p>
          <a:r>
            <a:rPr lang="en-US" dirty="0" smtClean="0"/>
            <a:t>Highlight2</a:t>
          </a:r>
          <a:endParaRPr lang="en-US" dirty="0"/>
        </a:p>
      </dgm:t>
    </dgm:pt>
    <dgm:pt modelId="{3032A510-C71B-054F-BA6D-FE4434CD5402}" type="parTrans" cxnId="{5925B83D-C8DE-9745-BD17-81BBD12803BD}">
      <dgm:prSet/>
      <dgm:spPr/>
      <dgm:t>
        <a:bodyPr/>
        <a:lstStyle/>
        <a:p>
          <a:endParaRPr lang="en-US"/>
        </a:p>
      </dgm:t>
    </dgm:pt>
    <dgm:pt modelId="{8B2712DB-135D-7B44-87A1-BEE098D3F220}" type="sibTrans" cxnId="{5925B83D-C8DE-9745-BD17-81BBD12803BD}">
      <dgm:prSet/>
      <dgm:spPr/>
      <dgm:t>
        <a:bodyPr/>
        <a:lstStyle/>
        <a:p>
          <a:endParaRPr lang="en-US"/>
        </a:p>
      </dgm:t>
    </dgm:pt>
    <dgm:pt modelId="{ACCE1A16-54E6-2F43-B290-D8B7D4C9CF8E}">
      <dgm:prSet phldrT="[Text]"/>
      <dgm:spPr/>
      <dgm:t>
        <a:bodyPr/>
        <a:lstStyle/>
        <a:p>
          <a:r>
            <a:rPr lang="en-US" dirty="0" smtClean="0"/>
            <a:t>Select</a:t>
          </a:r>
          <a:endParaRPr lang="en-US" dirty="0"/>
        </a:p>
      </dgm:t>
    </dgm:pt>
    <dgm:pt modelId="{83002F3F-7D6F-4F4C-8E67-CE2A87EFE764}" type="parTrans" cxnId="{F935A36A-A699-6041-A51C-F3FBAECCA63C}">
      <dgm:prSet/>
      <dgm:spPr/>
      <dgm:t>
        <a:bodyPr/>
        <a:lstStyle/>
        <a:p>
          <a:endParaRPr lang="en-US"/>
        </a:p>
      </dgm:t>
    </dgm:pt>
    <dgm:pt modelId="{504A9441-18CA-9C4B-BDDD-54064B46EF08}" type="sibTrans" cxnId="{F935A36A-A699-6041-A51C-F3FBAECCA63C}">
      <dgm:prSet/>
      <dgm:spPr/>
      <dgm:t>
        <a:bodyPr/>
        <a:lstStyle/>
        <a:p>
          <a:endParaRPr lang="en-US"/>
        </a:p>
      </dgm:t>
    </dgm:pt>
    <dgm:pt modelId="{D54B3B1C-C97D-464D-93B2-032DFB566679}">
      <dgm:prSet phldrT="[Text]"/>
      <dgm:spPr/>
      <dgm:t>
        <a:bodyPr/>
        <a:lstStyle/>
        <a:p>
          <a:r>
            <a:rPr lang="en-US" dirty="0" smtClean="0"/>
            <a:t>Error</a:t>
          </a:r>
          <a:endParaRPr lang="en-US" dirty="0"/>
        </a:p>
      </dgm:t>
    </dgm:pt>
    <dgm:pt modelId="{77D54DD7-D8A0-E943-BBC1-8C1BE93A7A41}" type="parTrans" cxnId="{D2082FDF-D386-C741-90DF-A314917BEABB}">
      <dgm:prSet/>
      <dgm:spPr/>
      <dgm:t>
        <a:bodyPr/>
        <a:lstStyle/>
        <a:p>
          <a:endParaRPr lang="en-US"/>
        </a:p>
      </dgm:t>
    </dgm:pt>
    <dgm:pt modelId="{829766B5-69D0-2647-9A64-1EBB6A2ECE4F}" type="sibTrans" cxnId="{D2082FDF-D386-C741-90DF-A314917BEABB}">
      <dgm:prSet/>
      <dgm:spPr/>
      <dgm:t>
        <a:bodyPr/>
        <a:lstStyle/>
        <a:p>
          <a:endParaRPr lang="en-US"/>
        </a:p>
      </dgm:t>
    </dgm:pt>
    <dgm:pt modelId="{411F14A2-AFF7-AE4E-BE87-79F88E703963}">
      <dgm:prSet phldrT="[Text]"/>
      <dgm:spPr/>
      <dgm:t>
        <a:bodyPr/>
        <a:lstStyle/>
        <a:p>
          <a:r>
            <a:rPr lang="en-US" dirty="0" smtClean="0"/>
            <a:t>Low Battery</a:t>
          </a:r>
          <a:endParaRPr lang="en-US" dirty="0"/>
        </a:p>
      </dgm:t>
    </dgm:pt>
    <dgm:pt modelId="{F5AED730-CD6B-FC4A-B4B7-971A9CA00446}" type="parTrans" cxnId="{081E2253-F295-F446-AC91-D481A2241D85}">
      <dgm:prSet/>
      <dgm:spPr/>
      <dgm:t>
        <a:bodyPr/>
        <a:lstStyle/>
        <a:p>
          <a:endParaRPr lang="en-US"/>
        </a:p>
      </dgm:t>
    </dgm:pt>
    <dgm:pt modelId="{7C5DCF79-B599-7D43-8068-473497F8683B}" type="sibTrans" cxnId="{081E2253-F295-F446-AC91-D481A2241D85}">
      <dgm:prSet/>
      <dgm:spPr/>
      <dgm:t>
        <a:bodyPr/>
        <a:lstStyle/>
        <a:p>
          <a:endParaRPr lang="en-US"/>
        </a:p>
      </dgm:t>
    </dgm:pt>
    <dgm:pt modelId="{45670A8C-1492-2F47-8355-7A047DDFCDD1}" type="pres">
      <dgm:prSet presAssocID="{FE0DDBE9-C55C-034A-96C6-2560DB69A430}" presName="diagram" presStyleCnt="0">
        <dgm:presLayoutVars>
          <dgm:dir/>
          <dgm:resizeHandles val="exact"/>
        </dgm:presLayoutVars>
      </dgm:prSet>
      <dgm:spPr/>
    </dgm:pt>
    <dgm:pt modelId="{58FA34BB-6EF4-9C4B-95CF-44C46C0B4434}" type="pres">
      <dgm:prSet presAssocID="{1374BBB5-B866-484E-B74A-A945BC1EC3C9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5EA12E-198D-5348-BD01-03FCD36DBD85}" type="pres">
      <dgm:prSet presAssocID="{CB14EFCA-17BF-7141-A641-88C144567CC5}" presName="sibTrans" presStyleCnt="0"/>
      <dgm:spPr/>
    </dgm:pt>
    <dgm:pt modelId="{54CC70D1-92FB-E047-B77C-F466AA432458}" type="pres">
      <dgm:prSet presAssocID="{7969A722-7E96-A349-BC3C-FA63334487D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53B68D-C708-E54A-B620-543E07D47DE4}" type="pres">
      <dgm:prSet presAssocID="{69BBEBA8-AE4C-3247-B480-1F6E077797BB}" presName="sibTrans" presStyleCnt="0"/>
      <dgm:spPr/>
    </dgm:pt>
    <dgm:pt modelId="{AC410785-6D9D-E648-9F62-F3485CD72448}" type="pres">
      <dgm:prSet presAssocID="{F5E922E7-FA9F-D942-9694-CA2F927A233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AC00D8-C186-B349-96B1-30F42622DAFF}" type="pres">
      <dgm:prSet presAssocID="{8B2712DB-135D-7B44-87A1-BEE098D3F220}" presName="sibTrans" presStyleCnt="0"/>
      <dgm:spPr/>
    </dgm:pt>
    <dgm:pt modelId="{EF980B7F-132B-5E4C-A307-7F3EAF4C5CED}" type="pres">
      <dgm:prSet presAssocID="{ACCE1A16-54E6-2F43-B290-D8B7D4C9CF8E}" presName="node" presStyleLbl="node1" presStyleIdx="3" presStyleCnt="6">
        <dgm:presLayoutVars>
          <dgm:bulletEnabled val="1"/>
        </dgm:presLayoutVars>
      </dgm:prSet>
      <dgm:spPr/>
    </dgm:pt>
    <dgm:pt modelId="{48E241A6-25AA-504D-BAEA-BD17D43159C5}" type="pres">
      <dgm:prSet presAssocID="{504A9441-18CA-9C4B-BDDD-54064B46EF08}" presName="sibTrans" presStyleCnt="0"/>
      <dgm:spPr/>
    </dgm:pt>
    <dgm:pt modelId="{63C90563-7A97-DB49-B9E4-32F24A36FD9A}" type="pres">
      <dgm:prSet presAssocID="{D54B3B1C-C97D-464D-93B2-032DFB56667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4C61AF-0965-B84A-90AB-8C3804E9CE67}" type="pres">
      <dgm:prSet presAssocID="{829766B5-69D0-2647-9A64-1EBB6A2ECE4F}" presName="sibTrans" presStyleCnt="0"/>
      <dgm:spPr/>
    </dgm:pt>
    <dgm:pt modelId="{197FA1EA-8871-2742-886E-CC3C98544A8A}" type="pres">
      <dgm:prSet presAssocID="{411F14A2-AFF7-AE4E-BE87-79F88E703963}" presName="node" presStyleLbl="node1" presStyleIdx="5" presStyleCnt="6">
        <dgm:presLayoutVars>
          <dgm:bulletEnabled val="1"/>
        </dgm:presLayoutVars>
      </dgm:prSet>
      <dgm:spPr/>
    </dgm:pt>
  </dgm:ptLst>
  <dgm:cxnLst>
    <dgm:cxn modelId="{EB8D0774-A1C0-E046-B57A-D81C9571139B}" type="presOf" srcId="{F5E922E7-FA9F-D942-9694-CA2F927A2331}" destId="{AC410785-6D9D-E648-9F62-F3485CD72448}" srcOrd="0" destOrd="0" presId="urn:microsoft.com/office/officeart/2005/8/layout/default"/>
    <dgm:cxn modelId="{6A863FBC-7F86-424D-8F89-B5B27377BD80}" type="presOf" srcId="{411F14A2-AFF7-AE4E-BE87-79F88E703963}" destId="{197FA1EA-8871-2742-886E-CC3C98544A8A}" srcOrd="0" destOrd="0" presId="urn:microsoft.com/office/officeart/2005/8/layout/default"/>
    <dgm:cxn modelId="{FA9F9687-8A4C-7544-B7D0-8534BC5CE2F4}" type="presOf" srcId="{FE0DDBE9-C55C-034A-96C6-2560DB69A430}" destId="{45670A8C-1492-2F47-8355-7A047DDFCDD1}" srcOrd="0" destOrd="0" presId="urn:microsoft.com/office/officeart/2005/8/layout/default"/>
    <dgm:cxn modelId="{5925B83D-C8DE-9745-BD17-81BBD12803BD}" srcId="{FE0DDBE9-C55C-034A-96C6-2560DB69A430}" destId="{F5E922E7-FA9F-D942-9694-CA2F927A2331}" srcOrd="2" destOrd="0" parTransId="{3032A510-C71B-054F-BA6D-FE4434CD5402}" sibTransId="{8B2712DB-135D-7B44-87A1-BEE098D3F220}"/>
    <dgm:cxn modelId="{D2082FDF-D386-C741-90DF-A314917BEABB}" srcId="{FE0DDBE9-C55C-034A-96C6-2560DB69A430}" destId="{D54B3B1C-C97D-464D-93B2-032DFB566679}" srcOrd="4" destOrd="0" parTransId="{77D54DD7-D8A0-E943-BBC1-8C1BE93A7A41}" sibTransId="{829766B5-69D0-2647-9A64-1EBB6A2ECE4F}"/>
    <dgm:cxn modelId="{476478E3-C835-3243-B402-359F006796FB}" type="presOf" srcId="{D54B3B1C-C97D-464D-93B2-032DFB566679}" destId="{63C90563-7A97-DB49-B9E4-32F24A36FD9A}" srcOrd="0" destOrd="0" presId="urn:microsoft.com/office/officeart/2005/8/layout/default"/>
    <dgm:cxn modelId="{DB30C123-C03C-564F-A562-289F5DE2DF1B}" type="presOf" srcId="{ACCE1A16-54E6-2F43-B290-D8B7D4C9CF8E}" destId="{EF980B7F-132B-5E4C-A307-7F3EAF4C5CED}" srcOrd="0" destOrd="0" presId="urn:microsoft.com/office/officeart/2005/8/layout/default"/>
    <dgm:cxn modelId="{C705B0EA-E3A1-4D48-80C8-01F85F53BC93}" srcId="{FE0DDBE9-C55C-034A-96C6-2560DB69A430}" destId="{1374BBB5-B866-484E-B74A-A945BC1EC3C9}" srcOrd="0" destOrd="0" parTransId="{2424E541-9E89-4A47-BAC6-C1DB72C67601}" sibTransId="{CB14EFCA-17BF-7141-A641-88C144567CC5}"/>
    <dgm:cxn modelId="{615762E5-E179-3B40-8C8D-8602B3696BA5}" srcId="{FE0DDBE9-C55C-034A-96C6-2560DB69A430}" destId="{7969A722-7E96-A349-BC3C-FA63334487DA}" srcOrd="1" destOrd="0" parTransId="{0559B526-0316-694F-A820-01DBA7896E2A}" sibTransId="{69BBEBA8-AE4C-3247-B480-1F6E077797BB}"/>
    <dgm:cxn modelId="{081E2253-F295-F446-AC91-D481A2241D85}" srcId="{FE0DDBE9-C55C-034A-96C6-2560DB69A430}" destId="{411F14A2-AFF7-AE4E-BE87-79F88E703963}" srcOrd="5" destOrd="0" parTransId="{F5AED730-CD6B-FC4A-B4B7-971A9CA00446}" sibTransId="{7C5DCF79-B599-7D43-8068-473497F8683B}"/>
    <dgm:cxn modelId="{1991997B-6D42-3C4F-A5DB-A3A76C97929C}" type="presOf" srcId="{7969A722-7E96-A349-BC3C-FA63334487DA}" destId="{54CC70D1-92FB-E047-B77C-F466AA432458}" srcOrd="0" destOrd="0" presId="urn:microsoft.com/office/officeart/2005/8/layout/default"/>
    <dgm:cxn modelId="{F935A36A-A699-6041-A51C-F3FBAECCA63C}" srcId="{FE0DDBE9-C55C-034A-96C6-2560DB69A430}" destId="{ACCE1A16-54E6-2F43-B290-D8B7D4C9CF8E}" srcOrd="3" destOrd="0" parTransId="{83002F3F-7D6F-4F4C-8E67-CE2A87EFE764}" sibTransId="{504A9441-18CA-9C4B-BDDD-54064B46EF08}"/>
    <dgm:cxn modelId="{2BBF43CB-A6D0-D345-9F01-782C2C13F603}" type="presOf" srcId="{1374BBB5-B866-484E-B74A-A945BC1EC3C9}" destId="{58FA34BB-6EF4-9C4B-95CF-44C46C0B4434}" srcOrd="0" destOrd="0" presId="urn:microsoft.com/office/officeart/2005/8/layout/default"/>
    <dgm:cxn modelId="{E69CDE92-754C-864D-9319-C32C13564151}" type="presParOf" srcId="{45670A8C-1492-2F47-8355-7A047DDFCDD1}" destId="{58FA34BB-6EF4-9C4B-95CF-44C46C0B4434}" srcOrd="0" destOrd="0" presId="urn:microsoft.com/office/officeart/2005/8/layout/default"/>
    <dgm:cxn modelId="{98012A45-CE0B-D645-BC65-B5349C48C3F4}" type="presParOf" srcId="{45670A8C-1492-2F47-8355-7A047DDFCDD1}" destId="{175EA12E-198D-5348-BD01-03FCD36DBD85}" srcOrd="1" destOrd="0" presId="urn:microsoft.com/office/officeart/2005/8/layout/default"/>
    <dgm:cxn modelId="{8AA65F29-AA2E-8545-9888-2E5683B17C73}" type="presParOf" srcId="{45670A8C-1492-2F47-8355-7A047DDFCDD1}" destId="{54CC70D1-92FB-E047-B77C-F466AA432458}" srcOrd="2" destOrd="0" presId="urn:microsoft.com/office/officeart/2005/8/layout/default"/>
    <dgm:cxn modelId="{B96FD7B2-3A5B-EE4F-BBD8-858A8377B8AE}" type="presParOf" srcId="{45670A8C-1492-2F47-8355-7A047DDFCDD1}" destId="{D453B68D-C708-E54A-B620-543E07D47DE4}" srcOrd="3" destOrd="0" presId="urn:microsoft.com/office/officeart/2005/8/layout/default"/>
    <dgm:cxn modelId="{77CC14EA-B482-3F45-BBE2-68F3D1788745}" type="presParOf" srcId="{45670A8C-1492-2F47-8355-7A047DDFCDD1}" destId="{AC410785-6D9D-E648-9F62-F3485CD72448}" srcOrd="4" destOrd="0" presId="urn:microsoft.com/office/officeart/2005/8/layout/default"/>
    <dgm:cxn modelId="{16532F44-928F-DA4E-BE09-CBD3CCBE9697}" type="presParOf" srcId="{45670A8C-1492-2F47-8355-7A047DDFCDD1}" destId="{18AC00D8-C186-B349-96B1-30F42622DAFF}" srcOrd="5" destOrd="0" presId="urn:microsoft.com/office/officeart/2005/8/layout/default"/>
    <dgm:cxn modelId="{8C28E459-1017-BD46-9E8E-7A784486E64F}" type="presParOf" srcId="{45670A8C-1492-2F47-8355-7A047DDFCDD1}" destId="{EF980B7F-132B-5E4C-A307-7F3EAF4C5CED}" srcOrd="6" destOrd="0" presId="urn:microsoft.com/office/officeart/2005/8/layout/default"/>
    <dgm:cxn modelId="{C4AE5D02-C364-C647-85D7-C43547A1AEC7}" type="presParOf" srcId="{45670A8C-1492-2F47-8355-7A047DDFCDD1}" destId="{48E241A6-25AA-504D-BAEA-BD17D43159C5}" srcOrd="7" destOrd="0" presId="urn:microsoft.com/office/officeart/2005/8/layout/default"/>
    <dgm:cxn modelId="{AFCCD1A1-9A92-B240-AEEB-498669172AA4}" type="presParOf" srcId="{45670A8C-1492-2F47-8355-7A047DDFCDD1}" destId="{63C90563-7A97-DB49-B9E4-32F24A36FD9A}" srcOrd="8" destOrd="0" presId="urn:microsoft.com/office/officeart/2005/8/layout/default"/>
    <dgm:cxn modelId="{8FE9773B-6546-6B4E-800C-264502079670}" type="presParOf" srcId="{45670A8C-1492-2F47-8355-7A047DDFCDD1}" destId="{A04C61AF-0965-B84A-90AB-8C3804E9CE67}" srcOrd="9" destOrd="0" presId="urn:microsoft.com/office/officeart/2005/8/layout/default"/>
    <dgm:cxn modelId="{446902DD-2AE7-B145-AEFD-452F53645079}" type="presParOf" srcId="{45670A8C-1492-2F47-8355-7A047DDFCDD1}" destId="{197FA1EA-8871-2742-886E-CC3C98544A8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FA34BB-6EF4-9C4B-95CF-44C46C0B4434}">
      <dsp:nvSpPr>
        <dsp:cNvPr id="0" name=""/>
        <dsp:cNvSpPr/>
      </dsp:nvSpPr>
      <dsp:spPr>
        <a:xfrm>
          <a:off x="916483" y="1984"/>
          <a:ext cx="2030015" cy="121800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Power On</a:t>
          </a:r>
          <a:endParaRPr lang="en-US" sz="3300" kern="1200" dirty="0"/>
        </a:p>
      </dsp:txBody>
      <dsp:txXfrm>
        <a:off x="916483" y="1984"/>
        <a:ext cx="2030015" cy="1218009"/>
      </dsp:txXfrm>
    </dsp:sp>
    <dsp:sp modelId="{54CC70D1-92FB-E047-B77C-F466AA432458}">
      <dsp:nvSpPr>
        <dsp:cNvPr id="0" name=""/>
        <dsp:cNvSpPr/>
      </dsp:nvSpPr>
      <dsp:spPr>
        <a:xfrm>
          <a:off x="3149500" y="1984"/>
          <a:ext cx="2030015" cy="1218009"/>
        </a:xfrm>
        <a:prstGeom prst="rect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Highlight</a:t>
          </a:r>
          <a:endParaRPr lang="en-US" sz="3300" kern="1200" dirty="0"/>
        </a:p>
      </dsp:txBody>
      <dsp:txXfrm>
        <a:off x="3149500" y="1984"/>
        <a:ext cx="2030015" cy="1218009"/>
      </dsp:txXfrm>
    </dsp:sp>
    <dsp:sp modelId="{AC410785-6D9D-E648-9F62-F3485CD72448}">
      <dsp:nvSpPr>
        <dsp:cNvPr id="0" name=""/>
        <dsp:cNvSpPr/>
      </dsp:nvSpPr>
      <dsp:spPr>
        <a:xfrm>
          <a:off x="916483" y="1422995"/>
          <a:ext cx="2030015" cy="1218009"/>
        </a:xfrm>
        <a:prstGeom prst="rect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Highlight2</a:t>
          </a:r>
          <a:endParaRPr lang="en-US" sz="3300" kern="1200" dirty="0"/>
        </a:p>
      </dsp:txBody>
      <dsp:txXfrm>
        <a:off x="916483" y="1422995"/>
        <a:ext cx="2030015" cy="1218009"/>
      </dsp:txXfrm>
    </dsp:sp>
    <dsp:sp modelId="{EF980B7F-132B-5E4C-A307-7F3EAF4C5CED}">
      <dsp:nvSpPr>
        <dsp:cNvPr id="0" name=""/>
        <dsp:cNvSpPr/>
      </dsp:nvSpPr>
      <dsp:spPr>
        <a:xfrm>
          <a:off x="3149500" y="1422995"/>
          <a:ext cx="2030015" cy="1218009"/>
        </a:xfrm>
        <a:prstGeom prst="rect">
          <a:avLst/>
        </a:prstGeom>
        <a:solidFill>
          <a:schemeClr val="accent3">
            <a:hueOff val="6750160"/>
            <a:satOff val="-10128"/>
            <a:lumOff val="-164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Select</a:t>
          </a:r>
          <a:endParaRPr lang="en-US" sz="3300" kern="1200" dirty="0"/>
        </a:p>
      </dsp:txBody>
      <dsp:txXfrm>
        <a:off x="3149500" y="1422995"/>
        <a:ext cx="2030015" cy="1218009"/>
      </dsp:txXfrm>
    </dsp:sp>
    <dsp:sp modelId="{63C90563-7A97-DB49-B9E4-32F24A36FD9A}">
      <dsp:nvSpPr>
        <dsp:cNvPr id="0" name=""/>
        <dsp:cNvSpPr/>
      </dsp:nvSpPr>
      <dsp:spPr>
        <a:xfrm>
          <a:off x="916483" y="2844006"/>
          <a:ext cx="2030015" cy="1218009"/>
        </a:xfrm>
        <a:prstGeom prst="rect">
          <a:avLst/>
        </a:prstGeom>
        <a:solidFill>
          <a:schemeClr val="accent3">
            <a:hueOff val="9000212"/>
            <a:satOff val="-13504"/>
            <a:lumOff val="-219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Error</a:t>
          </a:r>
          <a:endParaRPr lang="en-US" sz="3300" kern="1200" dirty="0"/>
        </a:p>
      </dsp:txBody>
      <dsp:txXfrm>
        <a:off x="916483" y="2844006"/>
        <a:ext cx="2030015" cy="1218009"/>
      </dsp:txXfrm>
    </dsp:sp>
    <dsp:sp modelId="{197FA1EA-8871-2742-886E-CC3C98544A8A}">
      <dsp:nvSpPr>
        <dsp:cNvPr id="0" name=""/>
        <dsp:cNvSpPr/>
      </dsp:nvSpPr>
      <dsp:spPr>
        <a:xfrm>
          <a:off x="3149500" y="2844006"/>
          <a:ext cx="2030015" cy="1218009"/>
        </a:xfrm>
        <a:prstGeom prst="rect">
          <a:avLst/>
        </a:prstGeom>
        <a:solidFill>
          <a:schemeClr val="accent3">
            <a:hueOff val="11250266"/>
            <a:satOff val="-16880"/>
            <a:lumOff val="-274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Low Battery</a:t>
          </a:r>
          <a:endParaRPr lang="en-US" sz="3300" kern="1200" dirty="0"/>
        </a:p>
      </dsp:txBody>
      <dsp:txXfrm>
        <a:off x="3149500" y="2844006"/>
        <a:ext cx="2030015" cy="12180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7D05-2CBB-A74D-9A3A-869176E4C9AF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9E754-B0F2-844F-898F-A71B99F7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27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7D05-2CBB-A74D-9A3A-869176E4C9AF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9E754-B0F2-844F-898F-A71B99F7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238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7D05-2CBB-A74D-9A3A-869176E4C9AF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9E754-B0F2-844F-898F-A71B99F7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7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7D05-2CBB-A74D-9A3A-869176E4C9AF}" type="datetimeFigureOut">
              <a:rPr lang="en-US" smtClean="0"/>
              <a:t>4/26/15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9E754-B0F2-844F-898F-A71B99F7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069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7D05-2CBB-A74D-9A3A-869176E4C9AF}" type="datetimeFigureOut">
              <a:rPr lang="en-US" smtClean="0"/>
              <a:t>4/26/15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9E754-B0F2-844F-898F-A71B99F7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892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7D05-2CBB-A74D-9A3A-869176E4C9AF}" type="datetimeFigureOut">
              <a:rPr lang="en-US" smtClean="0"/>
              <a:t>4/26/15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9E754-B0F2-844F-898F-A71B99F7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206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7D05-2CBB-A74D-9A3A-869176E4C9AF}" type="datetimeFigureOut">
              <a:rPr lang="en-US" smtClean="0"/>
              <a:t>4/26/15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9E754-B0F2-844F-898F-A71B99F7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37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7D05-2CBB-A74D-9A3A-869176E4C9AF}" type="datetimeFigureOut">
              <a:rPr lang="en-US" smtClean="0"/>
              <a:t>4/26/15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9E754-B0F2-844F-898F-A71B99F7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99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7D05-2CBB-A74D-9A3A-869176E4C9AF}" type="datetimeFigureOut">
              <a:rPr lang="en-US" smtClean="0"/>
              <a:t>4/26/15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9E754-B0F2-844F-898F-A71B99F7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717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7D05-2CBB-A74D-9A3A-869176E4C9AF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9E754-B0F2-844F-898F-A71B99F7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1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7D05-2CBB-A74D-9A3A-869176E4C9AF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9E754-B0F2-844F-898F-A71B99F7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16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F7D05-2CBB-A74D-9A3A-869176E4C9AF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9E754-B0F2-844F-898F-A71B99F7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9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audio" Target="../media/audio5.bin"/><Relationship Id="rId12" Type="http://schemas.openxmlformats.org/officeDocument/2006/relationships/audio" Target="../media/audio6.bin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audio" Target="../media/audio1.bin"/><Relationship Id="rId8" Type="http://schemas.openxmlformats.org/officeDocument/2006/relationships/audio" Target="../media/audio2.bin"/><Relationship Id="rId9" Type="http://schemas.openxmlformats.org/officeDocument/2006/relationships/audio" Target="../media/audio3.bin"/><Relationship Id="rId10" Type="http://schemas.openxmlformats.org/officeDocument/2006/relationships/audio" Target="../media/audio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03331322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Action Button: Sound 9">
            <a:hlinkClick r:id="" action="ppaction://noaction" highlightClick="1">
              <a:snd r:embed="rId7" name="PowerUpSFX.wav"/>
            </a:hlinkClick>
          </p:cNvPr>
          <p:cNvSpPr/>
          <p:nvPr/>
        </p:nvSpPr>
        <p:spPr>
          <a:xfrm>
            <a:off x="2421202" y="1397000"/>
            <a:ext cx="2063973" cy="1242028"/>
          </a:xfrm>
          <a:prstGeom prst="actionButtonSound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520427" y="583098"/>
            <a:ext cx="4127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Constantia"/>
                <a:ea typeface="Osaka"/>
                <a:cs typeface="Constantia"/>
              </a:rPr>
              <a:t>Portacam</a:t>
            </a:r>
            <a:r>
              <a:rPr lang="en-US" sz="3600" dirty="0" smtClean="0">
                <a:latin typeface="Constantia"/>
                <a:ea typeface="Osaka"/>
                <a:cs typeface="Constantia"/>
              </a:rPr>
              <a:t> UI SFX</a:t>
            </a:r>
            <a:endParaRPr lang="en-US" sz="3600" dirty="0">
              <a:latin typeface="Constantia"/>
              <a:ea typeface="Osaka"/>
              <a:cs typeface="Constantia"/>
            </a:endParaRPr>
          </a:p>
        </p:txBody>
      </p:sp>
      <p:sp>
        <p:nvSpPr>
          <p:cNvPr id="13" name="Action Button: Sound 12">
            <a:hlinkClick r:id="" action="ppaction://noaction" highlightClick="1">
              <a:snd r:embed="rId8" name="HighlightSFX.wav"/>
            </a:hlinkClick>
          </p:cNvPr>
          <p:cNvSpPr/>
          <p:nvPr/>
        </p:nvSpPr>
        <p:spPr>
          <a:xfrm>
            <a:off x="4683634" y="1397000"/>
            <a:ext cx="2025796" cy="1242028"/>
          </a:xfrm>
          <a:prstGeom prst="actionButtonSound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Sound 13">
            <a:hlinkClick r:id="" action="ppaction://noaction" highlightClick="1">
              <a:snd r:embed="rId9" name="Highlight2SFX.wav"/>
            </a:hlinkClick>
          </p:cNvPr>
          <p:cNvSpPr/>
          <p:nvPr/>
        </p:nvSpPr>
        <p:spPr>
          <a:xfrm>
            <a:off x="2421202" y="2823941"/>
            <a:ext cx="2063973" cy="1223891"/>
          </a:xfrm>
          <a:prstGeom prst="actionButtonSound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Sound 14">
            <a:hlinkClick r:id="" action="ppaction://noaction" highlightClick="1">
              <a:snd r:embed="rId10" name="SelectSFX.wav"/>
            </a:hlinkClick>
          </p:cNvPr>
          <p:cNvSpPr/>
          <p:nvPr/>
        </p:nvSpPr>
        <p:spPr>
          <a:xfrm>
            <a:off x="4683635" y="2852138"/>
            <a:ext cx="2025795" cy="1204049"/>
          </a:xfrm>
          <a:prstGeom prst="actionButtonSound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ction Button: Sound 15">
            <a:hlinkClick r:id="" action="ppaction://noaction" highlightClick="1">
              <a:snd r:embed="rId11" name="ErrorSFX.wav"/>
            </a:hlinkClick>
          </p:cNvPr>
          <p:cNvSpPr/>
          <p:nvPr/>
        </p:nvSpPr>
        <p:spPr>
          <a:xfrm>
            <a:off x="2421202" y="4261444"/>
            <a:ext cx="2063974" cy="1199555"/>
          </a:xfrm>
          <a:prstGeom prst="actionButtonSound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Sound 16">
            <a:hlinkClick r:id="" action="ppaction://noaction" highlightClick="1">
              <a:snd r:embed="rId12" name="LowBatterySFX2.wav"/>
            </a:hlinkClick>
          </p:cNvPr>
          <p:cNvSpPr/>
          <p:nvPr/>
        </p:nvSpPr>
        <p:spPr>
          <a:xfrm>
            <a:off x="4683634" y="4261444"/>
            <a:ext cx="2025796" cy="1199553"/>
          </a:xfrm>
          <a:prstGeom prst="actionButtonSound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907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11</Words>
  <Application>Microsoft Macintosh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 Boeckmann</dc:creator>
  <cp:lastModifiedBy>Kristi Boeckmann</cp:lastModifiedBy>
  <cp:revision>13</cp:revision>
  <dcterms:created xsi:type="dcterms:W3CDTF">2015-04-26T21:19:42Z</dcterms:created>
  <dcterms:modified xsi:type="dcterms:W3CDTF">2015-04-26T23:06:05Z</dcterms:modified>
</cp:coreProperties>
</file>